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1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510"/>
    <p:restoredTop sz="91409"/>
  </p:normalViewPr>
  <p:slideViewPr>
    <p:cSldViewPr snapToGrid="0" snapToObjects="1">
      <p:cViewPr varScale="1">
        <p:scale>
          <a:sx n="101" d="100"/>
          <a:sy n="101" d="100"/>
        </p:scale>
        <p:origin x="7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114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Custom memory management</a:t>
            </a:r>
          </a:p>
          <a:p>
            <a:pPr lvl="1"/>
            <a:r>
              <a:rPr lang="en-US" dirty="0" smtClean="0"/>
              <a:t>Pooling</a:t>
            </a:r>
          </a:p>
          <a:p>
            <a:pPr lvl="1"/>
            <a:r>
              <a:rPr lang="en-US" dirty="0" smtClean="0"/>
              <a:t>1 pool-per-thread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Re-use memory after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2"/>
            <a:r>
              <a:rPr lang="en-US" dirty="0" smtClean="0"/>
              <a:t>no free/destructors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High-churn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2"/>
            <a:r>
              <a:rPr lang="en-US" dirty="0" smtClean="0"/>
              <a:t>LIFO re-use queue</a:t>
            </a:r>
          </a:p>
          <a:p>
            <a:pPr lvl="2"/>
            <a:r>
              <a:rPr lang="en-US" dirty="0" smtClean="0"/>
              <a:t>Reduce memory consumption</a:t>
            </a:r>
          </a:p>
          <a:p>
            <a:pPr lvl="2"/>
            <a:r>
              <a:rPr lang="en-US" dirty="0" smtClean="0"/>
              <a:t>Increase CPU cache hits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69444" y="2872970"/>
            <a:ext cx="1300145" cy="422477"/>
            <a:chOff x="8369444" y="2872970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374550" y="5174434"/>
            <a:ext cx="1300145" cy="422477"/>
            <a:chOff x="8374550" y="5174434"/>
            <a:chExt cx="1300145" cy="422477"/>
          </a:xfrm>
        </p:grpSpPr>
        <p:sp>
          <p:nvSpPr>
            <p:cNvPr id="112" name="Rectangle 111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69" y="1350499"/>
            <a:ext cx="7321261" cy="50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Fast random lookup</a:t>
            </a:r>
          </a:p>
          <a:p>
            <a:pPr lvl="2"/>
            <a:r>
              <a:rPr lang="en-US" dirty="0" err="1" smtClean="0"/>
              <a:t>KenLM</a:t>
            </a:r>
            <a:r>
              <a:rPr lang="en-US" dirty="0" smtClean="0"/>
              <a:t>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translation rules</a:t>
            </a:r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= Source </a:t>
            </a:r>
            <a:r>
              <a:rPr lang="en-US" dirty="0"/>
              <a:t>&amp; target side of rule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lookup</a:t>
            </a:r>
          </a:p>
          <a:p>
            <a:pPr lvl="1"/>
            <a:r>
              <a:rPr lang="en-US" dirty="0" smtClean="0"/>
              <a:t>Less disk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Limited cores (~4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62178" y="436099"/>
            <a:ext cx="5134708" cy="5444198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Sufficient memory (~128GB)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 smtClean="0"/>
              <a:t>Sufficient disk space</a:t>
            </a:r>
          </a:p>
          <a:p>
            <a:pPr lvl="1"/>
            <a:r>
              <a:rPr lang="en-US" dirty="0" smtClean="0"/>
              <a:t>Fast SSD/magnetic disks</a:t>
            </a:r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436098"/>
            <a:ext cx="3024554" cy="5711483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994031" y="-569626"/>
            <a:ext cx="2306179" cy="5845011"/>
          </a:xfrm>
          <a:prstGeom prst="line">
            <a:avLst/>
          </a:prstGeom>
          <a:ln w="28575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13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TCmalloc</a:t>
            </a:r>
            <a:endParaRPr lang="en-US" dirty="0" smtClean="0"/>
          </a:p>
          <a:p>
            <a:pPr lvl="1"/>
            <a:r>
              <a:rPr lang="en-US" dirty="0" smtClean="0"/>
              <a:t>C-library</a:t>
            </a:r>
          </a:p>
          <a:p>
            <a:pPr lvl="1"/>
            <a:r>
              <a:rPr lang="en-US" dirty="0" smtClean="0"/>
              <a:t>Replacement </a:t>
            </a:r>
          </a:p>
          <a:p>
            <a:pPr lvl="2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pPr lvl="1"/>
            <a:r>
              <a:rPr lang="en-US" dirty="0" smtClean="0"/>
              <a:t>Faster multi-threaded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504</Words>
  <Application>Microsoft Macintosh PowerPoint</Application>
  <PresentationFormat>Widescreen</PresentationFormat>
  <Paragraphs>212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Calibri Light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Multi-Core Scalability</vt:lpstr>
      <vt:lpstr>Outline of Talk</vt:lpstr>
      <vt:lpstr>Profiling</vt:lpstr>
      <vt:lpstr>Memory management</vt:lpstr>
      <vt:lpstr>Memory management</vt:lpstr>
      <vt:lpstr>Memory Management</vt:lpstr>
      <vt:lpstr>Stack Configuration</vt:lpstr>
      <vt:lpstr>Stack Configuration</vt:lpstr>
      <vt:lpstr>Stack Configuration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Total Speedup</vt:lpstr>
      <vt:lpstr>Total Speedup</vt:lpstr>
      <vt:lpstr>Translation Quality</vt:lpstr>
      <vt:lpstr>Longer test sentences</vt:lpstr>
      <vt:lpstr>Larger server</vt:lpstr>
      <vt:lpstr>Hierarchical Phrase-Based Models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184</cp:revision>
  <dcterms:created xsi:type="dcterms:W3CDTF">2016-10-25T10:27:36Z</dcterms:created>
  <dcterms:modified xsi:type="dcterms:W3CDTF">2016-10-26T15:50:00Z</dcterms:modified>
</cp:coreProperties>
</file>

<file path=docProps/thumbnail.jpeg>
</file>